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5240000" cy="85725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Lato" charset="1" panose="020F0502020204030203"/>
      <p:regular r:id="rId11"/>
    </p:embeddedFont>
    <p:embeddedFont>
      <p:font typeface="Lato Bold" charset="1" panose="020F0502020204030203"/>
      <p:regular r:id="rId12"/>
    </p:embeddedFont>
    <p:embeddedFont>
      <p:font typeface="Lato Italics" charset="1" panose="020F0502020204030203"/>
      <p:regular r:id="rId13"/>
    </p:embeddedFont>
    <p:embeddedFont>
      <p:font typeface="Lato Bold Italics" charset="1" panose="020F05020202040302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5240000" cy="8572500"/>
          </a:xfrm>
          <a:custGeom>
            <a:avLst/>
            <a:gdLst/>
            <a:ahLst/>
            <a:cxnLst/>
            <a:rect r="r" b="b" t="t" l="l"/>
            <a:pathLst>
              <a:path h="8572500" w="15240000">
                <a:moveTo>
                  <a:pt x="0" y="0"/>
                </a:moveTo>
                <a:lnTo>
                  <a:pt x="15240000" y="0"/>
                </a:lnTo>
                <a:lnTo>
                  <a:pt x="15240000" y="8572500"/>
                </a:lnTo>
                <a:lnTo>
                  <a:pt x="0" y="857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887" t="0" r="-1973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530591" y="554711"/>
            <a:ext cx="9640722" cy="8017789"/>
            <a:chOff x="0" y="0"/>
            <a:chExt cx="3046944" cy="253401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46944" cy="2534017"/>
            </a:xfrm>
            <a:custGeom>
              <a:avLst/>
              <a:gdLst/>
              <a:ahLst/>
              <a:cxnLst/>
              <a:rect r="r" b="b" t="t" l="l"/>
              <a:pathLst>
                <a:path h="2534017" w="3046944">
                  <a:moveTo>
                    <a:pt x="0" y="0"/>
                  </a:moveTo>
                  <a:lnTo>
                    <a:pt x="3046944" y="0"/>
                  </a:lnTo>
                  <a:lnTo>
                    <a:pt x="3046944" y="2534017"/>
                  </a:lnTo>
                  <a:lnTo>
                    <a:pt x="0" y="2534017"/>
                  </a:lnTo>
                  <a:close/>
                </a:path>
              </a:pathLst>
            </a:custGeom>
            <a:solidFill>
              <a:srgbClr val="274B90">
                <a:alpha val="2666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046944" cy="25721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3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2147280">
            <a:off x="9291791" y="-182034"/>
            <a:ext cx="11312544" cy="16461184"/>
            <a:chOff x="0" y="0"/>
            <a:chExt cx="3575323" cy="52025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575322" cy="5202547"/>
            </a:xfrm>
            <a:custGeom>
              <a:avLst/>
              <a:gdLst/>
              <a:ahLst/>
              <a:cxnLst/>
              <a:rect r="r" b="b" t="t" l="l"/>
              <a:pathLst>
                <a:path h="5202547" w="3575322">
                  <a:moveTo>
                    <a:pt x="0" y="0"/>
                  </a:moveTo>
                  <a:lnTo>
                    <a:pt x="3575322" y="0"/>
                  </a:lnTo>
                  <a:lnTo>
                    <a:pt x="3575322" y="5202547"/>
                  </a:lnTo>
                  <a:lnTo>
                    <a:pt x="0" y="5202547"/>
                  </a:lnTo>
                  <a:close/>
                </a:path>
              </a:pathLst>
            </a:custGeom>
            <a:solidFill>
              <a:srgbClr val="F7931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575323" cy="5240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53"/>
                </a:lnSpc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004227" y="4526823"/>
            <a:ext cx="3726374" cy="45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2"/>
              </a:lnSpc>
              <a:spcBef>
                <a:spcPct val="0"/>
              </a:spcBef>
            </a:pPr>
            <a:r>
              <a:rPr lang="en-US" sz="2680">
                <a:solidFill>
                  <a:srgbClr val="FFFFFF"/>
                </a:solidFill>
                <a:latin typeface="League Spartan Bold"/>
              </a:rPr>
              <a:t>Place your logo here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878580" y="1370876"/>
            <a:ext cx="6782979" cy="1710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59"/>
              </a:lnSpc>
              <a:spcBef>
                <a:spcPct val="0"/>
              </a:spcBef>
            </a:pPr>
            <a:r>
              <a:rPr lang="en-US" sz="9970">
                <a:solidFill>
                  <a:srgbClr val="F7931E"/>
                </a:solidFill>
                <a:latin typeface="League Spartan Bold"/>
              </a:rPr>
              <a:t>Meet us at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78580" y="6424599"/>
            <a:ext cx="5024830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League Spartan"/>
              </a:rPr>
              <a:t>obioinvestmentsummit.com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73318" y="3833391"/>
            <a:ext cx="9793503" cy="1886359"/>
            <a:chOff x="0" y="0"/>
            <a:chExt cx="13058004" cy="2515145"/>
          </a:xfrm>
        </p:grpSpPr>
        <p:sp>
          <p:nvSpPr>
            <p:cNvPr name="AutoShape 13" id="13"/>
            <p:cNvSpPr/>
            <p:nvPr/>
          </p:nvSpPr>
          <p:spPr>
            <a:xfrm flipV="true">
              <a:off x="2326172" y="1115552"/>
              <a:ext cx="9225387" cy="75187"/>
            </a:xfrm>
            <a:prstGeom prst="line">
              <a:avLst/>
            </a:prstGeom>
            <a:ln cap="flat" w="41632">
              <a:solidFill>
                <a:srgbClr val="F89828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357787"/>
              <a:ext cx="2325992" cy="2157358"/>
            </a:xfrm>
            <a:custGeom>
              <a:avLst/>
              <a:gdLst/>
              <a:ahLst/>
              <a:cxnLst/>
              <a:rect r="r" b="b" t="t" l="l"/>
              <a:pathLst>
                <a:path h="2157358" w="2325992">
                  <a:moveTo>
                    <a:pt x="0" y="0"/>
                  </a:moveTo>
                  <a:lnTo>
                    <a:pt x="2325992" y="0"/>
                  </a:lnTo>
                  <a:lnTo>
                    <a:pt x="2325992" y="2157358"/>
                  </a:lnTo>
                  <a:lnTo>
                    <a:pt x="0" y="2157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2325992" y="1369791"/>
              <a:ext cx="9747847" cy="756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22"/>
                </a:lnSpc>
                <a:spcBef>
                  <a:spcPct val="0"/>
                </a:spcBef>
              </a:pPr>
              <a:r>
                <a:rPr lang="en-US" sz="3444">
                  <a:solidFill>
                    <a:srgbClr val="FFFFFF"/>
                  </a:solidFill>
                  <a:latin typeface="League Spartan"/>
                </a:rPr>
                <a:t>February 14 –16, 2024 I Toronto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325992" y="367312"/>
              <a:ext cx="10732012" cy="7260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45"/>
                </a:lnSpc>
              </a:pPr>
              <a:r>
                <a:rPr lang="en-US" sz="3659">
                  <a:solidFill>
                    <a:srgbClr val="FFFFFF"/>
                  </a:solidFill>
                  <a:latin typeface="League Spartan"/>
                </a:rPr>
                <a:t>2024 OBIO  Investment Summit 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5860088" y="-47625"/>
              <a:ext cx="340288" cy="5381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83"/>
                </a:lnSpc>
                <a:spcBef>
                  <a:spcPct val="0"/>
                </a:spcBef>
              </a:pPr>
              <a:r>
                <a:rPr lang="en-US" sz="2416">
                  <a:solidFill>
                    <a:srgbClr val="FFFFFF"/>
                  </a:solidFill>
                  <a:latin typeface="Lato"/>
                </a:rPr>
                <a:t>®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DAF1eThiLpk</dc:identifier>
  <dcterms:modified xsi:type="dcterms:W3CDTF">2011-08-01T06:04:30Z</dcterms:modified>
  <cp:revision>1</cp:revision>
  <dc:title>OIS 2024 I Comms Kits &amp; Announcements</dc:title>
</cp:coreProperties>
</file>