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5240000" cy="85725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Lato" charset="1" panose="020F0502020204030203"/>
      <p:regular r:id="rId11"/>
    </p:embeddedFont>
    <p:embeddedFont>
      <p:font typeface="Lato Bold" charset="1" panose="020F0502020204030203"/>
      <p:regular r:id="rId12"/>
    </p:embeddedFont>
    <p:embeddedFont>
      <p:font typeface="Lato Italics" charset="1" panose="020F0502020204030203"/>
      <p:regular r:id="rId13"/>
    </p:embeddedFont>
    <p:embeddedFont>
      <p:font typeface="Lato Bold Italics" charset="1" panose="020F05020202040302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5240000" cy="8572500"/>
          </a:xfrm>
          <a:custGeom>
            <a:avLst/>
            <a:gdLst/>
            <a:ahLst/>
            <a:cxnLst/>
            <a:rect r="r" b="b" t="t" l="l"/>
            <a:pathLst>
              <a:path h="8572500" w="15240000">
                <a:moveTo>
                  <a:pt x="0" y="0"/>
                </a:moveTo>
                <a:lnTo>
                  <a:pt x="15240000" y="0"/>
                </a:lnTo>
                <a:lnTo>
                  <a:pt x="15240000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887" t="0" r="-1973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57536" y="6218850"/>
            <a:ext cx="5067351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League Spartan"/>
              </a:rPr>
              <a:t>obioinvestmentsummit.com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57536" y="1501879"/>
            <a:ext cx="8455544" cy="1124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0"/>
              </a:lnSpc>
              <a:spcBef>
                <a:spcPct val="0"/>
              </a:spcBef>
            </a:pPr>
            <a:r>
              <a:rPr lang="en-US" sz="6535">
                <a:solidFill>
                  <a:srgbClr val="F7931E"/>
                </a:solidFill>
                <a:latin typeface="League Spartan Bold"/>
              </a:rPr>
              <a:t>Proudly sponsoring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00325" y="-381942"/>
            <a:ext cx="10976087" cy="9336385"/>
            <a:chOff x="0" y="0"/>
            <a:chExt cx="14634783" cy="12448513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4130752" cy="12448513"/>
              <a:chOff x="0" y="0"/>
              <a:chExt cx="6098063" cy="53721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098063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098063">
                    <a:moveTo>
                      <a:pt x="4547393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547393" y="5372100"/>
                    </a:lnTo>
                    <a:lnTo>
                      <a:pt x="6098063" y="2686050"/>
                    </a:lnTo>
                    <a:lnTo>
                      <a:pt x="4547393" y="0"/>
                    </a:lnTo>
                    <a:close/>
                  </a:path>
                </a:pathLst>
              </a:custGeom>
              <a:solidFill>
                <a:srgbClr val="B0D7EF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261606" y="0"/>
              <a:ext cx="14373176" cy="12448513"/>
              <a:chOff x="0" y="0"/>
              <a:chExt cx="6202680" cy="53721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F89828"/>
              </a:solidFill>
            </p:spPr>
          </p:sp>
        </p:grpSp>
      </p:grpSp>
      <p:sp>
        <p:nvSpPr>
          <p:cNvPr name="TextBox 10" id="10"/>
          <p:cNvSpPr txBox="true"/>
          <p:nvPr/>
        </p:nvSpPr>
        <p:spPr>
          <a:xfrm rot="0">
            <a:off x="11190641" y="4037400"/>
            <a:ext cx="3709826" cy="45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6"/>
              </a:lnSpc>
              <a:spcBef>
                <a:spcPct val="0"/>
              </a:spcBef>
            </a:pPr>
            <a:r>
              <a:rPr lang="en-US" sz="2668">
                <a:solidFill>
                  <a:srgbClr val="FFFFFF"/>
                </a:solidFill>
                <a:latin typeface="League Spartan Bold"/>
              </a:rPr>
              <a:t>Place your logo here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00991" y="3522166"/>
            <a:ext cx="9599334" cy="1848959"/>
            <a:chOff x="0" y="0"/>
            <a:chExt cx="12799112" cy="2465279"/>
          </a:xfrm>
        </p:grpSpPr>
        <p:sp>
          <p:nvSpPr>
            <p:cNvPr name="AutoShape 12" id="12"/>
            <p:cNvSpPr/>
            <p:nvPr/>
          </p:nvSpPr>
          <p:spPr>
            <a:xfrm flipV="true">
              <a:off x="2280053" y="1093435"/>
              <a:ext cx="9042482" cy="73696"/>
            </a:xfrm>
            <a:prstGeom prst="line">
              <a:avLst/>
            </a:prstGeom>
            <a:ln cap="flat" w="40807">
              <a:solidFill>
                <a:srgbClr val="F8982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50694"/>
              <a:ext cx="2279876" cy="2114585"/>
            </a:xfrm>
            <a:custGeom>
              <a:avLst/>
              <a:gdLst/>
              <a:ahLst/>
              <a:cxnLst/>
              <a:rect r="r" b="b" t="t" l="l"/>
              <a:pathLst>
                <a:path h="2114585" w="2279876">
                  <a:moveTo>
                    <a:pt x="0" y="0"/>
                  </a:moveTo>
                  <a:lnTo>
                    <a:pt x="2279876" y="0"/>
                  </a:lnTo>
                  <a:lnTo>
                    <a:pt x="2279876" y="2114585"/>
                  </a:lnTo>
                  <a:lnTo>
                    <a:pt x="0" y="2114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2279876" y="1341311"/>
              <a:ext cx="9554583" cy="7427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26"/>
                </a:lnSpc>
                <a:spcBef>
                  <a:spcPct val="0"/>
                </a:spcBef>
              </a:pPr>
              <a:r>
                <a:rPr lang="en-US" sz="3376">
                  <a:solidFill>
                    <a:srgbClr val="FFFFFF"/>
                  </a:solidFill>
                  <a:latin typeface="League Spartan"/>
                </a:rPr>
                <a:t>February 14 –16, 2024 I Toronto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279876" y="369744"/>
              <a:ext cx="10519236" cy="7019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1"/>
                </a:lnSpc>
              </a:pPr>
              <a:r>
                <a:rPr lang="en-US" sz="3587">
                  <a:solidFill>
                    <a:srgbClr val="FFFFFF"/>
                  </a:solidFill>
                  <a:latin typeface="League Spartan"/>
                </a:rPr>
                <a:t>2024 OBIO  Investment Summit 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743904" y="-47625"/>
              <a:ext cx="333542" cy="5284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6"/>
                </a:lnSpc>
                <a:spcBef>
                  <a:spcPct val="0"/>
                </a:spcBef>
              </a:pPr>
              <a:r>
                <a:rPr lang="en-US" sz="2368">
                  <a:solidFill>
                    <a:srgbClr val="FFFFFF"/>
                  </a:solidFill>
                  <a:latin typeface="Lato"/>
                </a:rPr>
                <a:t>®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DAF1eThiLpk</dc:identifier>
  <dcterms:modified xsi:type="dcterms:W3CDTF">2011-08-01T06:04:30Z</dcterms:modified>
  <cp:revision>1</cp:revision>
  <dc:title>OIS 2024 I Comms Kits &amp; Announcements</dc:title>
</cp:coreProperties>
</file>